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DBD0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1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AB34C0-B35D-4FD8-AA8D-771AEEC28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2CAE5F1-1760-4967-B551-1FAE2F4C4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583A05-3810-477B-8CE1-D4A294D41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0A3B-9D80-4851-9E9B-ACC8F0CD9F4F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911CB7-2417-4807-AF4E-AA816F3D6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D45E76-AAE7-458F-9F37-A0CF14BF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59DB-D8C4-4EB3-91EF-333088F9F6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607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AD2F4D-ECE3-4465-9EC9-EABC48D87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6FFB476-1481-4616-8672-3EF79533FF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3257CC-2452-4FB5-A30C-D90938E87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0A3B-9D80-4851-9E9B-ACC8F0CD9F4F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573A7F-F516-4F68-A7A1-AF8C22C58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53AE11-726A-40FB-8B5E-8B8DE80DD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59DB-D8C4-4EB3-91EF-333088F9F6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698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AC6D891-6799-4843-BBF0-AAF547BF2A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2412A4-678F-464C-A57B-5FB809E2C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B0E895-B941-489F-82F4-B4FDBDAEB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0A3B-9D80-4851-9E9B-ACC8F0CD9F4F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B675B4-76DE-4297-BDD1-B61D0D1EB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2157E9-3D51-4570-B832-671586788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59DB-D8C4-4EB3-91EF-333088F9F6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018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C8EAA1-7FD0-475F-A999-3F93793D2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7D4F4C-9B61-4DFD-B313-944BD9C7F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7B3FCB-65EA-4457-BC49-D73456355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0A3B-9D80-4851-9E9B-ACC8F0CD9F4F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172598-A153-440B-AB82-03DF45B8E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1D2CC3-11F2-4243-813C-F96A6EC19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59DB-D8C4-4EB3-91EF-333088F9F6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400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ABC98-E80B-4071-93D4-BC24DBA0C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00F23F-C8EB-4E61-8494-4DC12C017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03CBF6-E393-471D-B0F2-FC24077D2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0A3B-9D80-4851-9E9B-ACC8F0CD9F4F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9F602A-E982-4F4C-8549-39845D382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F17037-1BC3-4031-962D-7A3284882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59DB-D8C4-4EB3-91EF-333088F9F6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426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79BA54-DCDD-46B6-89E7-9CEF78FB1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F47462-B1D0-47E2-A325-BD67E9C330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0E25AA-A0E9-4E01-B32F-FE14B6B8C3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23B1A0-BCD4-4FF9-8105-F0CCE173F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0A3B-9D80-4851-9E9B-ACC8F0CD9F4F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4A1D7A-A186-4B25-A086-66743B4D7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20810D-DC2A-4E81-AC7D-E46309E5E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59DB-D8C4-4EB3-91EF-333088F9F6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555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3EF18B-2B19-48DC-AFC9-7C5C8D18A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00E010-C8D5-4E52-A1C9-A892E6BA0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492E45-44D3-4DE0-966D-CDEFB035D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8B46C3-5BE0-41ED-9043-06F60396AC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E7805B7-4FDF-4D36-B6CA-8E669C2902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B1EF8E0-1AB6-4489-9A95-ACE540745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0A3B-9D80-4851-9E9B-ACC8F0CD9F4F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84A9853-1A70-4CBE-808F-C19B742A5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45BC062-DE03-4AE3-8EA9-79638716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59DB-D8C4-4EB3-91EF-333088F9F6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234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77D6FB-B481-4373-87A6-8CCD88E9E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D8766D2-ED81-4C79-AEF1-FE19F29CE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0A3B-9D80-4851-9E9B-ACC8F0CD9F4F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76C8166-3455-4D44-AC80-57AE58C4E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F6C06F-3937-4A2B-B1D4-555D5E6B7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59DB-D8C4-4EB3-91EF-333088F9F6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375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658957B-9D48-4B41-AD79-6BACB7A6A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0A3B-9D80-4851-9E9B-ACC8F0CD9F4F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DD99D8-32AF-4CC8-BC9F-2E68095B9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E86016-CA8B-4C0B-A9D0-480ABC36C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59DB-D8C4-4EB3-91EF-333088F9F6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763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10AD78-FBF5-4BB1-9328-9D7D6E09E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31C6BB-EEF4-4F35-A008-0C0801B10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B52974-97D0-4AF9-B829-CF6A069367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ED9FB6-8921-42D6-8BE9-3EC847838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0A3B-9D80-4851-9E9B-ACC8F0CD9F4F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E2201E-DA4C-45CE-BE9F-74F298156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3783A5-F3D1-4C2A-BF09-5FB91CF5F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59DB-D8C4-4EB3-91EF-333088F9F6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288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A771A4-4D18-4FA3-AFB7-AFEBCB0C2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929F9BD-551D-4BC1-947B-458A95BE28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C0768F-E6AE-4143-8B52-CB4AF3FB88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D5225-94A0-4732-A0C5-74C7676B3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0A3B-9D80-4851-9E9B-ACC8F0CD9F4F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E2F7C6-47A7-4277-8181-F4AF9269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E26468-784E-4D1B-8E6C-6DC951113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59DB-D8C4-4EB3-91EF-333088F9F6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823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C884025-150B-4396-835C-09A8DB3C2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9D41DD-8041-4909-98F3-830B72353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8047F0-1721-435B-87B5-59AD31442C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50A3B-9D80-4851-9E9B-ACC8F0CD9F4F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8F17E8-0BE7-4B6C-A900-2F94F9850C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4E26FB-03D1-4B0F-BD29-6F550B459C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159DB-D8C4-4EB3-91EF-333088F9F6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291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7.png"/><Relationship Id="rId5" Type="http://schemas.openxmlformats.org/officeDocument/2006/relationships/image" Target="../media/image12.png"/><Relationship Id="rId10" Type="http://schemas.openxmlformats.org/officeDocument/2006/relationships/image" Target="../media/image6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28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12" Type="http://schemas.openxmlformats.org/officeDocument/2006/relationships/image" Target="../media/image27.jpg"/><Relationship Id="rId17" Type="http://schemas.openxmlformats.org/officeDocument/2006/relationships/image" Target="../media/image32.jpg"/><Relationship Id="rId2" Type="http://schemas.openxmlformats.org/officeDocument/2006/relationships/image" Target="../media/image17.jpg"/><Relationship Id="rId16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11" Type="http://schemas.openxmlformats.org/officeDocument/2006/relationships/image" Target="../media/image26.jpg"/><Relationship Id="rId5" Type="http://schemas.openxmlformats.org/officeDocument/2006/relationships/image" Target="../media/image20.jpg"/><Relationship Id="rId15" Type="http://schemas.openxmlformats.org/officeDocument/2006/relationships/image" Target="../media/image30.jpg"/><Relationship Id="rId10" Type="http://schemas.openxmlformats.org/officeDocument/2006/relationships/image" Target="../media/image25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Relationship Id="rId14" Type="http://schemas.openxmlformats.org/officeDocument/2006/relationships/image" Target="../media/image2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13" Type="http://schemas.openxmlformats.org/officeDocument/2006/relationships/image" Target="../media/image44.jpg"/><Relationship Id="rId3" Type="http://schemas.openxmlformats.org/officeDocument/2006/relationships/image" Target="../media/image34.jpg"/><Relationship Id="rId7" Type="http://schemas.openxmlformats.org/officeDocument/2006/relationships/image" Target="../media/image38.jpg"/><Relationship Id="rId12" Type="http://schemas.openxmlformats.org/officeDocument/2006/relationships/image" Target="../media/image43.jpg"/><Relationship Id="rId17" Type="http://schemas.openxmlformats.org/officeDocument/2006/relationships/image" Target="../media/image48.jpg"/><Relationship Id="rId2" Type="http://schemas.openxmlformats.org/officeDocument/2006/relationships/image" Target="../media/image33.jpg"/><Relationship Id="rId16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11" Type="http://schemas.openxmlformats.org/officeDocument/2006/relationships/image" Target="../media/image42.jpg"/><Relationship Id="rId5" Type="http://schemas.openxmlformats.org/officeDocument/2006/relationships/image" Target="../media/image36.jpg"/><Relationship Id="rId15" Type="http://schemas.openxmlformats.org/officeDocument/2006/relationships/image" Target="../media/image46.jpg"/><Relationship Id="rId10" Type="http://schemas.openxmlformats.org/officeDocument/2006/relationships/image" Target="../media/image41.jpg"/><Relationship Id="rId4" Type="http://schemas.openxmlformats.org/officeDocument/2006/relationships/image" Target="../media/image35.jpg"/><Relationship Id="rId9" Type="http://schemas.openxmlformats.org/officeDocument/2006/relationships/image" Target="../media/image40.jpg"/><Relationship Id="rId14" Type="http://schemas.openxmlformats.org/officeDocument/2006/relationships/image" Target="../media/image4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AD089A3E-1827-4DFB-B02D-89A607C70EEF}"/>
              </a:ext>
            </a:extLst>
          </p:cNvPr>
          <p:cNvGrpSpPr/>
          <p:nvPr/>
        </p:nvGrpSpPr>
        <p:grpSpPr>
          <a:xfrm>
            <a:off x="239724" y="461399"/>
            <a:ext cx="6591488" cy="1523534"/>
            <a:chOff x="745713" y="3570506"/>
            <a:chExt cx="6591488" cy="1523534"/>
          </a:xfrm>
        </p:grpSpPr>
        <p:pic>
          <p:nvPicPr>
            <p:cNvPr id="21" name="그림 20" descr="자동차, 실외, 앉아있는, 전면이(가) 표시된 사진&#10;&#10;자동 생성된 설명">
              <a:extLst>
                <a:ext uri="{FF2B5EF4-FFF2-40B4-BE49-F238E27FC236}">
                  <a16:creationId xmlns:a16="http://schemas.microsoft.com/office/drawing/2014/main" id="{5FCFFF2A-75B4-43F8-A01B-1C989CB7A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90" t="39624" r="10874" b="37775"/>
            <a:stretch/>
          </p:blipFill>
          <p:spPr>
            <a:xfrm>
              <a:off x="745713" y="3570506"/>
              <a:ext cx="6591488" cy="1523534"/>
            </a:xfrm>
            <a:prstGeom prst="rect">
              <a:avLst/>
            </a:prstGeom>
            <a:ln>
              <a:solidFill>
                <a:srgbClr val="FFFFFF"/>
              </a:solidFill>
            </a:ln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CA372E5-5CE3-4425-8ACE-59D69127F392}"/>
                </a:ext>
              </a:extLst>
            </p:cNvPr>
            <p:cNvSpPr/>
            <p:nvPr/>
          </p:nvSpPr>
          <p:spPr>
            <a:xfrm>
              <a:off x="1212812" y="3852826"/>
              <a:ext cx="5564505" cy="10777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8" name="그림 47" descr="앉아있는, 자동차, 금속, 은색이(가) 표시된 사진&#10;&#10;자동 생성된 설명">
            <a:extLst>
              <a:ext uri="{FF2B5EF4-FFF2-40B4-BE49-F238E27FC236}">
                <a16:creationId xmlns:a16="http://schemas.microsoft.com/office/drawing/2014/main" id="{6B7F6F84-CE6C-4981-84F5-EB90C566BA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8" t="46082" r="8905" b="25419"/>
          <a:stretch/>
        </p:blipFill>
        <p:spPr>
          <a:xfrm>
            <a:off x="47307" y="4504398"/>
            <a:ext cx="7655916" cy="1954516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19296DD9-7AB7-4F78-8731-B150FD34A979}"/>
              </a:ext>
            </a:extLst>
          </p:cNvPr>
          <p:cNvGrpSpPr/>
          <p:nvPr/>
        </p:nvGrpSpPr>
        <p:grpSpPr>
          <a:xfrm>
            <a:off x="47307" y="2146466"/>
            <a:ext cx="7895290" cy="2357932"/>
            <a:chOff x="47307" y="2146466"/>
            <a:chExt cx="7895290" cy="2357932"/>
          </a:xfrm>
        </p:grpSpPr>
        <p:pic>
          <p:nvPicPr>
            <p:cNvPr id="46" name="그림 45" descr="시계, 자동차, 앉아있는, 표지판이(가) 표시된 사진&#10;&#10;자동 생성된 설명">
              <a:extLst>
                <a:ext uri="{FF2B5EF4-FFF2-40B4-BE49-F238E27FC236}">
                  <a16:creationId xmlns:a16="http://schemas.microsoft.com/office/drawing/2014/main" id="{2A0DF818-E741-4E4C-BFCA-642DFE5A44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18" t="36674" r="6638" b="28943"/>
            <a:stretch/>
          </p:blipFill>
          <p:spPr>
            <a:xfrm>
              <a:off x="47307" y="2146466"/>
              <a:ext cx="7895290" cy="2357932"/>
            </a:xfrm>
            <a:prstGeom prst="rect">
              <a:avLst/>
            </a:prstGeom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A0E1B531-2E61-4A1F-89EC-4E4668E3F6AB}"/>
                </a:ext>
              </a:extLst>
            </p:cNvPr>
            <p:cNvSpPr/>
            <p:nvPr/>
          </p:nvSpPr>
          <p:spPr>
            <a:xfrm>
              <a:off x="887506" y="2634507"/>
              <a:ext cx="6355976" cy="12203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1B9B5C8-83AC-4F85-81F0-EE32A204D2B0}"/>
              </a:ext>
            </a:extLst>
          </p:cNvPr>
          <p:cNvSpPr/>
          <p:nvPr/>
        </p:nvSpPr>
        <p:spPr>
          <a:xfrm>
            <a:off x="824753" y="4796118"/>
            <a:ext cx="6275294" cy="11385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DB07634-3D78-4288-B330-55BC4205D080}"/>
              </a:ext>
            </a:extLst>
          </p:cNvPr>
          <p:cNvGrpSpPr/>
          <p:nvPr/>
        </p:nvGrpSpPr>
        <p:grpSpPr>
          <a:xfrm>
            <a:off x="7786593" y="461399"/>
            <a:ext cx="2387600" cy="647700"/>
            <a:chOff x="4102100" y="3078480"/>
            <a:chExt cx="2387600" cy="647700"/>
          </a:xfrm>
        </p:grpSpPr>
        <p:pic>
          <p:nvPicPr>
            <p:cNvPr id="11" name="그림 10" descr="식탁용기구, 플레이트, 표지판, 측정기이(가) 표시된 사진&#10;&#10;자동 생성된 설명">
              <a:extLst>
                <a:ext uri="{FF2B5EF4-FFF2-40B4-BE49-F238E27FC236}">
                  <a16:creationId xmlns:a16="http://schemas.microsoft.com/office/drawing/2014/main" id="{33A6DCC3-72E2-41E4-B252-693E4C759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2100" y="3078480"/>
              <a:ext cx="2387600" cy="64770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453CD87-0496-48C6-AE12-B5CD633A87C1}"/>
                </a:ext>
              </a:extLst>
            </p:cNvPr>
            <p:cNvSpPr/>
            <p:nvPr/>
          </p:nvSpPr>
          <p:spPr>
            <a:xfrm>
              <a:off x="4366260" y="3177540"/>
              <a:ext cx="1897380" cy="38481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6458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12FCA56C-48CC-45B6-BAE2-46CD9D292992}"/>
              </a:ext>
            </a:extLst>
          </p:cNvPr>
          <p:cNvGrpSpPr/>
          <p:nvPr/>
        </p:nvGrpSpPr>
        <p:grpSpPr>
          <a:xfrm>
            <a:off x="287655" y="381000"/>
            <a:ext cx="7143750" cy="1752599"/>
            <a:chOff x="287655" y="381000"/>
            <a:chExt cx="7143750" cy="1752599"/>
          </a:xfrm>
        </p:grpSpPr>
        <p:pic>
          <p:nvPicPr>
            <p:cNvPr id="15" name="그림 14" descr="자동차, 앉아있는, 오븐, 모니터이(가) 표시된 사진&#10;&#10;자동 생성된 설명">
              <a:extLst>
                <a:ext uri="{FF2B5EF4-FFF2-40B4-BE49-F238E27FC236}">
                  <a16:creationId xmlns:a16="http://schemas.microsoft.com/office/drawing/2014/main" id="{5ADEDC7D-E68D-4989-94D6-4B0FFE1FD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9" t="46580" r="8269" b="27896"/>
            <a:stretch/>
          </p:blipFill>
          <p:spPr>
            <a:xfrm>
              <a:off x="287655" y="381000"/>
              <a:ext cx="7143750" cy="1752599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9C26225-FBE5-4D5D-8C29-9818518CB5D8}"/>
                </a:ext>
              </a:extLst>
            </p:cNvPr>
            <p:cNvSpPr/>
            <p:nvPr/>
          </p:nvSpPr>
          <p:spPr>
            <a:xfrm>
              <a:off x="1264920" y="678180"/>
              <a:ext cx="5448300" cy="10210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56E535F-B21B-42D1-8DBD-803B7BB93932}"/>
                </a:ext>
              </a:extLst>
            </p:cNvPr>
            <p:cNvSpPr/>
            <p:nvPr/>
          </p:nvSpPr>
          <p:spPr>
            <a:xfrm>
              <a:off x="1394460" y="1623060"/>
              <a:ext cx="1417320" cy="15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ADE6710-DBD5-425B-A3DE-A41FFEA8BAAE}"/>
                </a:ext>
              </a:extLst>
            </p:cNvPr>
            <p:cNvSpPr/>
            <p:nvPr/>
          </p:nvSpPr>
          <p:spPr>
            <a:xfrm>
              <a:off x="1257300" y="1386840"/>
              <a:ext cx="1417320" cy="15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D2E0F3EF-BEB5-439F-B3E3-A9A44B76CA7E}"/>
              </a:ext>
            </a:extLst>
          </p:cNvPr>
          <p:cNvGrpSpPr/>
          <p:nvPr/>
        </p:nvGrpSpPr>
        <p:grpSpPr>
          <a:xfrm>
            <a:off x="957453" y="3321616"/>
            <a:ext cx="3095625" cy="1546044"/>
            <a:chOff x="957453" y="3321616"/>
            <a:chExt cx="3095625" cy="154604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4FF5BA3-10C8-4CAD-AC98-42E8AFDDB9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7" t="52685" r="67438" b="12870"/>
            <a:stretch/>
          </p:blipFill>
          <p:spPr>
            <a:xfrm>
              <a:off x="2111248" y="3322321"/>
              <a:ext cx="835660" cy="47244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68B3AEB-259B-4637-852E-C84316115D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95" t="55185" r="34764" b="13889"/>
            <a:stretch/>
          </p:blipFill>
          <p:spPr>
            <a:xfrm>
              <a:off x="969454" y="3883977"/>
              <a:ext cx="851408" cy="424181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6665899-E9DA-4475-919C-EC31165AF2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63" t="52889" r="34699" b="12667"/>
            <a:stretch/>
          </p:blipFill>
          <p:spPr>
            <a:xfrm>
              <a:off x="957453" y="3321616"/>
              <a:ext cx="859536" cy="472441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2C647DB-14BC-4EDA-A438-3BCB27066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472" t="4112" b="61443"/>
            <a:stretch/>
          </p:blipFill>
          <p:spPr>
            <a:xfrm>
              <a:off x="3136392" y="3342640"/>
              <a:ext cx="916686" cy="47244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F261CF53-7A56-47B2-A277-0E28328FED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GlowEdges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7" t="52685" r="67438" b="12870"/>
            <a:stretch/>
          </p:blipFill>
          <p:spPr>
            <a:xfrm>
              <a:off x="2103120" y="3835718"/>
              <a:ext cx="835660" cy="472440"/>
            </a:xfrm>
            <a:prstGeom prst="rect">
              <a:avLst/>
            </a:prstGeom>
          </p:spPr>
        </p:pic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A1EC8A3-7A03-44AE-942E-A16A490A81EA}"/>
                </a:ext>
              </a:extLst>
            </p:cNvPr>
            <p:cNvGrpSpPr/>
            <p:nvPr/>
          </p:nvGrpSpPr>
          <p:grpSpPr>
            <a:xfrm>
              <a:off x="991109" y="4438149"/>
              <a:ext cx="851408" cy="424181"/>
              <a:chOff x="888492" y="4443479"/>
              <a:chExt cx="851408" cy="424181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888AC83A-216D-4F89-A5EF-8099D33BAF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095" t="55185" r="34764" b="13889"/>
              <a:stretch/>
            </p:blipFill>
            <p:spPr>
              <a:xfrm>
                <a:off x="888492" y="4443479"/>
                <a:ext cx="851408" cy="424181"/>
              </a:xfrm>
              <a:prstGeom prst="rect">
                <a:avLst/>
              </a:prstGeom>
            </p:spPr>
          </p:pic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981B7FC3-C496-48B9-B9B9-B5A6F8DDDDA6}"/>
                  </a:ext>
                </a:extLst>
              </p:cNvPr>
              <p:cNvSpPr/>
              <p:nvPr/>
            </p:nvSpPr>
            <p:spPr>
              <a:xfrm>
                <a:off x="960119" y="4570095"/>
                <a:ext cx="695325" cy="19240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855132D4-DF9F-4933-A8F1-4899666766F4}"/>
                </a:ext>
              </a:extLst>
            </p:cNvPr>
            <p:cNvGrpSpPr/>
            <p:nvPr/>
          </p:nvGrpSpPr>
          <p:grpSpPr>
            <a:xfrm>
              <a:off x="2103120" y="4395220"/>
              <a:ext cx="835660" cy="472440"/>
              <a:chOff x="2103120" y="4395220"/>
              <a:chExt cx="835660" cy="472440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29CB852B-454D-441B-8B33-BD843CC04D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GlowEdges/>
                        </a14:imgEffect>
                        <a14:imgEffect>
                          <a14:saturation sat="3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97" t="52685" r="67438" b="12870"/>
              <a:stretch/>
            </p:blipFill>
            <p:spPr>
              <a:xfrm>
                <a:off x="2103120" y="4395220"/>
                <a:ext cx="835660" cy="472440"/>
              </a:xfrm>
              <a:prstGeom prst="rect">
                <a:avLst/>
              </a:prstGeom>
            </p:spPr>
          </p:pic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FBB8213F-367C-4405-9D75-D21FC70385C9}"/>
                  </a:ext>
                </a:extLst>
              </p:cNvPr>
              <p:cNvSpPr/>
              <p:nvPr/>
            </p:nvSpPr>
            <p:spPr>
              <a:xfrm>
                <a:off x="2158873" y="4570095"/>
                <a:ext cx="723392" cy="2362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50CCD70-5477-4B21-B972-D1D30E83E359}"/>
                  </a:ext>
                </a:extLst>
              </p:cNvPr>
              <p:cNvSpPr/>
              <p:nvPr/>
            </p:nvSpPr>
            <p:spPr>
              <a:xfrm>
                <a:off x="2330323" y="4444741"/>
                <a:ext cx="344297" cy="12801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C64BB3B9-1B44-46E8-9D45-1BD7A20AA245}"/>
                  </a:ext>
                </a:extLst>
              </p:cNvPr>
              <p:cNvSpPr/>
              <p:nvPr/>
            </p:nvSpPr>
            <p:spPr>
              <a:xfrm>
                <a:off x="2425509" y="4505892"/>
                <a:ext cx="344297" cy="12801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85AB56A7-9FAD-477D-A1F8-70A6E1BF3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472" t="4112" b="61443"/>
            <a:stretch/>
          </p:blipFill>
          <p:spPr>
            <a:xfrm>
              <a:off x="3106674" y="3858578"/>
              <a:ext cx="916686" cy="472440"/>
            </a:xfrm>
            <a:prstGeom prst="rect">
              <a:avLst/>
            </a:prstGeom>
          </p:spPr>
        </p:pic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D371BC1-4A5F-44B0-A9BB-F30BA497DCF6}"/>
                </a:ext>
              </a:extLst>
            </p:cNvPr>
            <p:cNvGrpSpPr/>
            <p:nvPr/>
          </p:nvGrpSpPr>
          <p:grpSpPr>
            <a:xfrm>
              <a:off x="3120263" y="4377508"/>
              <a:ext cx="916686" cy="472440"/>
              <a:chOff x="3165983" y="4395220"/>
              <a:chExt cx="916686" cy="472440"/>
            </a:xfrm>
          </p:grpSpPr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9D1A049E-2792-40E6-8639-1FB82D2FAE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472" t="4112" b="61443"/>
              <a:stretch/>
            </p:blipFill>
            <p:spPr>
              <a:xfrm>
                <a:off x="3165983" y="4395220"/>
                <a:ext cx="916686" cy="472440"/>
              </a:xfrm>
              <a:prstGeom prst="rect">
                <a:avLst/>
              </a:prstGeom>
            </p:spPr>
          </p:pic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892EB3B0-FE29-4D9E-8CE5-604FCB5C83BC}"/>
                  </a:ext>
                </a:extLst>
              </p:cNvPr>
              <p:cNvSpPr/>
              <p:nvPr/>
            </p:nvSpPr>
            <p:spPr>
              <a:xfrm>
                <a:off x="3245103" y="4564765"/>
                <a:ext cx="169544" cy="16916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070A57A6-0AA9-413F-8418-7E16FA9B4F90}"/>
                  </a:ext>
                </a:extLst>
              </p:cNvPr>
              <p:cNvSpPr/>
              <p:nvPr/>
            </p:nvSpPr>
            <p:spPr>
              <a:xfrm>
                <a:off x="3414647" y="4565149"/>
                <a:ext cx="549657" cy="24116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0E139DD4-64A8-4FA1-99D1-C188A687401F}"/>
                  </a:ext>
                </a:extLst>
              </p:cNvPr>
              <p:cNvSpPr/>
              <p:nvPr/>
            </p:nvSpPr>
            <p:spPr>
              <a:xfrm>
                <a:off x="3408995" y="4448936"/>
                <a:ext cx="383860" cy="14211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A3038B19-CB77-49EE-BB92-CE4D5CCF9A1D}"/>
              </a:ext>
            </a:extLst>
          </p:cNvPr>
          <p:cNvGrpSpPr/>
          <p:nvPr/>
        </p:nvGrpSpPr>
        <p:grpSpPr>
          <a:xfrm>
            <a:off x="4821047" y="3360229"/>
            <a:ext cx="5212080" cy="1469137"/>
            <a:chOff x="4602480" y="2584703"/>
            <a:chExt cx="5212080" cy="1469137"/>
          </a:xfrm>
        </p:grpSpPr>
        <p:pic>
          <p:nvPicPr>
            <p:cNvPr id="57" name="그림 56" descr="그리기, 플레이트이(가) 표시된 사진&#10;&#10;자동 생성된 설명">
              <a:extLst>
                <a:ext uri="{FF2B5EF4-FFF2-40B4-BE49-F238E27FC236}">
                  <a16:creationId xmlns:a16="http://schemas.microsoft.com/office/drawing/2014/main" id="{2F0A0906-4363-4409-9696-3870CA7B8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3" t="13410" r="4658" b="9082"/>
            <a:stretch/>
          </p:blipFill>
          <p:spPr>
            <a:xfrm>
              <a:off x="4602480" y="2584703"/>
              <a:ext cx="5212080" cy="1469137"/>
            </a:xfrm>
            <a:prstGeom prst="rect">
              <a:avLst/>
            </a:prstGeom>
          </p:spPr>
        </p:pic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4F8BB9-8AFD-423E-B697-D50F131366DD}"/>
                </a:ext>
              </a:extLst>
            </p:cNvPr>
            <p:cNvSpPr/>
            <p:nvPr/>
          </p:nvSpPr>
          <p:spPr>
            <a:xfrm>
              <a:off x="5237480" y="2844800"/>
              <a:ext cx="452120" cy="7975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FD66D6E-5D50-4310-A8A2-01B78D403548}"/>
                </a:ext>
              </a:extLst>
            </p:cNvPr>
            <p:cNvSpPr/>
            <p:nvPr/>
          </p:nvSpPr>
          <p:spPr>
            <a:xfrm>
              <a:off x="5650738" y="2839720"/>
              <a:ext cx="3635502" cy="7975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6685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39E9B134-5055-4B59-A059-4A11BBE9B006}"/>
              </a:ext>
            </a:extLst>
          </p:cNvPr>
          <p:cNvGrpSpPr/>
          <p:nvPr/>
        </p:nvGrpSpPr>
        <p:grpSpPr>
          <a:xfrm>
            <a:off x="344375" y="493941"/>
            <a:ext cx="4204495" cy="983372"/>
            <a:chOff x="344375" y="493941"/>
            <a:chExt cx="4204495" cy="983372"/>
          </a:xfrm>
        </p:grpSpPr>
        <p:pic>
          <p:nvPicPr>
            <p:cNvPr id="23" name="그림 22" descr="테이블이(가) 표시된 사진&#10;&#10;자동 생성된 설명">
              <a:extLst>
                <a:ext uri="{FF2B5EF4-FFF2-40B4-BE49-F238E27FC236}">
                  <a16:creationId xmlns:a16="http://schemas.microsoft.com/office/drawing/2014/main" id="{64B8B63B-310E-4BA8-9442-9C415619E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375" y="493941"/>
              <a:ext cx="4204495" cy="983372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9A77FBA-D233-4F3F-8E6C-2650E961E72E}"/>
                </a:ext>
              </a:extLst>
            </p:cNvPr>
            <p:cNvSpPr txBox="1"/>
            <p:nvPr/>
          </p:nvSpPr>
          <p:spPr>
            <a:xfrm>
              <a:off x="2016047" y="839314"/>
              <a:ext cx="791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Type1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D3834C6-14AE-4137-8C37-18E3302AC56D}"/>
              </a:ext>
            </a:extLst>
          </p:cNvPr>
          <p:cNvGrpSpPr/>
          <p:nvPr/>
        </p:nvGrpSpPr>
        <p:grpSpPr>
          <a:xfrm>
            <a:off x="215960" y="1701187"/>
            <a:ext cx="4391605" cy="1122377"/>
            <a:chOff x="215960" y="1701187"/>
            <a:chExt cx="4391605" cy="1122377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6B150DE-DBC7-4EEF-8AEE-364B44903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60" y="1701187"/>
              <a:ext cx="4391605" cy="1122377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E3298AC-1089-450E-AF95-FAB5DEC479D5}"/>
                </a:ext>
              </a:extLst>
            </p:cNvPr>
            <p:cNvSpPr txBox="1"/>
            <p:nvPr/>
          </p:nvSpPr>
          <p:spPr>
            <a:xfrm>
              <a:off x="2016047" y="1996890"/>
              <a:ext cx="791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Type2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DE49DB7F-7CC6-45B9-84DC-C32FCD574405}"/>
              </a:ext>
            </a:extLst>
          </p:cNvPr>
          <p:cNvGrpSpPr/>
          <p:nvPr/>
        </p:nvGrpSpPr>
        <p:grpSpPr>
          <a:xfrm>
            <a:off x="233319" y="3130584"/>
            <a:ext cx="3906862" cy="1167533"/>
            <a:chOff x="233319" y="3130584"/>
            <a:chExt cx="3906862" cy="1167533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12B583C4-9792-4852-9440-84D70245F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19" y="3130584"/>
              <a:ext cx="3906862" cy="1167533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4DE4658-36A1-4832-ADFD-084040497C3B}"/>
                </a:ext>
              </a:extLst>
            </p:cNvPr>
            <p:cNvSpPr txBox="1"/>
            <p:nvPr/>
          </p:nvSpPr>
          <p:spPr>
            <a:xfrm>
              <a:off x="1791033" y="3457451"/>
              <a:ext cx="791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Type3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C5D2EA2-2220-4219-9635-0B2F7A5099EC}"/>
              </a:ext>
            </a:extLst>
          </p:cNvPr>
          <p:cNvGrpSpPr/>
          <p:nvPr/>
        </p:nvGrpSpPr>
        <p:grpSpPr>
          <a:xfrm>
            <a:off x="250823" y="4576842"/>
            <a:ext cx="3755008" cy="1015385"/>
            <a:chOff x="250823" y="4576842"/>
            <a:chExt cx="3755008" cy="1015385"/>
          </a:xfrm>
        </p:grpSpPr>
        <p:pic>
          <p:nvPicPr>
            <p:cNvPr id="29" name="그림 28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E87E96F6-DF5C-4790-B4D6-3B9AD0B66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23" y="4576842"/>
              <a:ext cx="3755008" cy="1015385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9940401-EE38-4D69-A794-A46B881113B4}"/>
                </a:ext>
              </a:extLst>
            </p:cNvPr>
            <p:cNvSpPr txBox="1"/>
            <p:nvPr/>
          </p:nvSpPr>
          <p:spPr>
            <a:xfrm>
              <a:off x="1655194" y="4810686"/>
              <a:ext cx="791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Type4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3E4232F-872D-44A5-8303-378B66CA685C}"/>
              </a:ext>
            </a:extLst>
          </p:cNvPr>
          <p:cNvGrpSpPr/>
          <p:nvPr/>
        </p:nvGrpSpPr>
        <p:grpSpPr>
          <a:xfrm>
            <a:off x="8915427" y="242640"/>
            <a:ext cx="2521052" cy="1435343"/>
            <a:chOff x="4733188" y="2664211"/>
            <a:chExt cx="2521052" cy="1435343"/>
          </a:xfrm>
        </p:grpSpPr>
        <p:pic>
          <p:nvPicPr>
            <p:cNvPr id="33" name="그림 32" descr="측정기, 컴퓨터, 그리기이(가) 표시된 사진&#10;&#10;자동 생성된 설명">
              <a:extLst>
                <a:ext uri="{FF2B5EF4-FFF2-40B4-BE49-F238E27FC236}">
                  <a16:creationId xmlns:a16="http://schemas.microsoft.com/office/drawing/2014/main" id="{6FC75C0B-D4FD-4C87-8106-71659C82F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3188" y="2664211"/>
              <a:ext cx="2521052" cy="1435343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B60CEDF-A31D-4D33-9E15-73017E66A362}"/>
                </a:ext>
              </a:extLst>
            </p:cNvPr>
            <p:cNvSpPr txBox="1"/>
            <p:nvPr/>
          </p:nvSpPr>
          <p:spPr>
            <a:xfrm>
              <a:off x="5597999" y="3197216"/>
              <a:ext cx="791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Type6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2FE49A1-E044-452C-AC4F-C3D47835AE20}"/>
              </a:ext>
            </a:extLst>
          </p:cNvPr>
          <p:cNvGrpSpPr/>
          <p:nvPr/>
        </p:nvGrpSpPr>
        <p:grpSpPr>
          <a:xfrm>
            <a:off x="5459306" y="106302"/>
            <a:ext cx="2622681" cy="1288538"/>
            <a:chOff x="4242548" y="4517801"/>
            <a:chExt cx="2067579" cy="1033790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84F7E4F-38F8-4A80-95DF-393BCCCAE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2548" y="4517801"/>
              <a:ext cx="2067579" cy="103379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0E1366A-926E-4063-A465-846885A0CA5B}"/>
                </a:ext>
              </a:extLst>
            </p:cNvPr>
            <p:cNvSpPr txBox="1"/>
            <p:nvPr/>
          </p:nvSpPr>
          <p:spPr>
            <a:xfrm>
              <a:off x="4910465" y="4850030"/>
              <a:ext cx="791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Type5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74CA118-BCD8-4EB4-AEB4-E248B91E974A}"/>
              </a:ext>
            </a:extLst>
          </p:cNvPr>
          <p:cNvGrpSpPr/>
          <p:nvPr/>
        </p:nvGrpSpPr>
        <p:grpSpPr>
          <a:xfrm>
            <a:off x="8670042" y="1963692"/>
            <a:ext cx="2989236" cy="1609501"/>
            <a:chOff x="7379863" y="2498545"/>
            <a:chExt cx="3483789" cy="1799572"/>
          </a:xfrm>
        </p:grpSpPr>
        <p:pic>
          <p:nvPicPr>
            <p:cNvPr id="35" name="그림 34" descr="컴퓨터, 모니터, 테이블이(가) 표시된 사진&#10;&#10;자동 생성된 설명">
              <a:extLst>
                <a:ext uri="{FF2B5EF4-FFF2-40B4-BE49-F238E27FC236}">
                  <a16:creationId xmlns:a16="http://schemas.microsoft.com/office/drawing/2014/main" id="{A743B73B-893C-41D0-9606-DE2786E10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9863" y="2498545"/>
              <a:ext cx="3483789" cy="1799572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3292F94-7C41-471E-A9AF-99D4271DD65A}"/>
                </a:ext>
              </a:extLst>
            </p:cNvPr>
            <p:cNvSpPr txBox="1"/>
            <p:nvPr/>
          </p:nvSpPr>
          <p:spPr>
            <a:xfrm>
              <a:off x="8556898" y="3215455"/>
              <a:ext cx="1129718" cy="412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Type7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0F6AFCA8-D255-4525-8A31-204F278FD848}"/>
              </a:ext>
            </a:extLst>
          </p:cNvPr>
          <p:cNvGrpSpPr/>
          <p:nvPr/>
        </p:nvGrpSpPr>
        <p:grpSpPr>
          <a:xfrm>
            <a:off x="6515490" y="3868375"/>
            <a:ext cx="4920989" cy="1416934"/>
            <a:chOff x="4928559" y="592602"/>
            <a:chExt cx="5212532" cy="1469263"/>
          </a:xfrm>
        </p:grpSpPr>
        <p:pic>
          <p:nvPicPr>
            <p:cNvPr id="37" name="그림 36" descr="테이블이(가) 표시된 사진&#10;&#10;자동 생성된 설명">
              <a:extLst>
                <a:ext uri="{FF2B5EF4-FFF2-40B4-BE49-F238E27FC236}">
                  <a16:creationId xmlns:a16="http://schemas.microsoft.com/office/drawing/2014/main" id="{2B5E6545-015C-4780-84E2-000F6353D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8559" y="592602"/>
              <a:ext cx="5212532" cy="1469263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F507D7F-CFE1-4BBA-A738-7D473148D4FE}"/>
                </a:ext>
              </a:extLst>
            </p:cNvPr>
            <p:cNvSpPr txBox="1"/>
            <p:nvPr/>
          </p:nvSpPr>
          <p:spPr>
            <a:xfrm>
              <a:off x="6911016" y="994804"/>
              <a:ext cx="1247617" cy="382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Type8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8220C0B-F07E-4612-9F02-C7D3770A0B95}"/>
              </a:ext>
            </a:extLst>
          </p:cNvPr>
          <p:cNvGrpSpPr/>
          <p:nvPr/>
        </p:nvGrpSpPr>
        <p:grpSpPr>
          <a:xfrm>
            <a:off x="5168297" y="1846331"/>
            <a:ext cx="3095625" cy="1546044"/>
            <a:chOff x="957453" y="3321616"/>
            <a:chExt cx="3095625" cy="1546044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8735A8A6-E91A-4B73-A4B3-E63F0075A1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7" t="52685" r="67438" b="12870"/>
            <a:stretch/>
          </p:blipFill>
          <p:spPr>
            <a:xfrm>
              <a:off x="2111248" y="3322321"/>
              <a:ext cx="835660" cy="472440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EBA0D7A7-EFE2-493C-8AB1-4F10768608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95" t="55185" r="34764" b="13889"/>
            <a:stretch/>
          </p:blipFill>
          <p:spPr>
            <a:xfrm>
              <a:off x="969454" y="3883977"/>
              <a:ext cx="851408" cy="424181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96F8B7C1-C5A3-45D1-A28F-38881F107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63" t="52889" r="34699" b="12667"/>
            <a:stretch/>
          </p:blipFill>
          <p:spPr>
            <a:xfrm>
              <a:off x="957453" y="3321616"/>
              <a:ext cx="859536" cy="472441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0C5CA485-4C94-4378-9517-5A2F56756F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472" t="4112" b="61443"/>
            <a:stretch/>
          </p:blipFill>
          <p:spPr>
            <a:xfrm>
              <a:off x="3136392" y="3342640"/>
              <a:ext cx="916686" cy="472440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7A5D707A-ACFB-44D9-A2FF-8CD25AB2FA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GlowEdges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7" t="52685" r="67438" b="12870"/>
            <a:stretch/>
          </p:blipFill>
          <p:spPr>
            <a:xfrm>
              <a:off x="2103120" y="3835718"/>
              <a:ext cx="835660" cy="472440"/>
            </a:xfrm>
            <a:prstGeom prst="rect">
              <a:avLst/>
            </a:prstGeom>
          </p:spPr>
        </p:pic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AF79E7C-54D2-4977-B5E2-DEDBC36DC06D}"/>
                </a:ext>
              </a:extLst>
            </p:cNvPr>
            <p:cNvGrpSpPr/>
            <p:nvPr/>
          </p:nvGrpSpPr>
          <p:grpSpPr>
            <a:xfrm>
              <a:off x="991109" y="4438149"/>
              <a:ext cx="851408" cy="424181"/>
              <a:chOff x="888492" y="4443479"/>
              <a:chExt cx="851408" cy="424181"/>
            </a:xfrm>
          </p:grpSpPr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17A3F427-1079-4B5C-A35C-220FFCF060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095" t="55185" r="34764" b="13889"/>
              <a:stretch/>
            </p:blipFill>
            <p:spPr>
              <a:xfrm>
                <a:off x="888492" y="4443479"/>
                <a:ext cx="851408" cy="424181"/>
              </a:xfrm>
              <a:prstGeom prst="rect">
                <a:avLst/>
              </a:prstGeom>
            </p:spPr>
          </p:pic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1A085CC1-D1F6-43B4-9DEB-69E1FC0482A7}"/>
                  </a:ext>
                </a:extLst>
              </p:cNvPr>
              <p:cNvSpPr/>
              <p:nvPr/>
            </p:nvSpPr>
            <p:spPr>
              <a:xfrm>
                <a:off x="960119" y="4570095"/>
                <a:ext cx="695325" cy="19240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D4B2E2DB-BAB8-41C7-8B79-B4F30EEFA7C9}"/>
                </a:ext>
              </a:extLst>
            </p:cNvPr>
            <p:cNvGrpSpPr/>
            <p:nvPr/>
          </p:nvGrpSpPr>
          <p:grpSpPr>
            <a:xfrm>
              <a:off x="2103120" y="4395220"/>
              <a:ext cx="835660" cy="472440"/>
              <a:chOff x="2103120" y="4395220"/>
              <a:chExt cx="835660" cy="472440"/>
            </a:xfrm>
          </p:grpSpPr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2C50588A-0CA3-4E5C-868D-3F1D83496C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artisticGlowEdges/>
                        </a14:imgEffect>
                        <a14:imgEffect>
                          <a14:saturation sat="3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97" t="52685" r="67438" b="12870"/>
              <a:stretch/>
            </p:blipFill>
            <p:spPr>
              <a:xfrm>
                <a:off x="2103120" y="4395220"/>
                <a:ext cx="835660" cy="472440"/>
              </a:xfrm>
              <a:prstGeom prst="rect">
                <a:avLst/>
              </a:prstGeom>
            </p:spPr>
          </p:pic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42FCA279-AFB4-4A11-B7E0-0ADB89A04F09}"/>
                  </a:ext>
                </a:extLst>
              </p:cNvPr>
              <p:cNvSpPr/>
              <p:nvPr/>
            </p:nvSpPr>
            <p:spPr>
              <a:xfrm>
                <a:off x="2158873" y="4570095"/>
                <a:ext cx="723392" cy="2362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0A4A6AC5-B748-4485-A38B-7E0F383B67B7}"/>
                  </a:ext>
                </a:extLst>
              </p:cNvPr>
              <p:cNvSpPr/>
              <p:nvPr/>
            </p:nvSpPr>
            <p:spPr>
              <a:xfrm>
                <a:off x="2330323" y="4444741"/>
                <a:ext cx="344297" cy="12801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1207258E-0B7F-484C-A062-FFFC5D42C8C0}"/>
                  </a:ext>
                </a:extLst>
              </p:cNvPr>
              <p:cNvSpPr/>
              <p:nvPr/>
            </p:nvSpPr>
            <p:spPr>
              <a:xfrm>
                <a:off x="2425509" y="4505892"/>
                <a:ext cx="344297" cy="12801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9C339427-1DFB-4AFB-BCE9-0069D219C7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472" t="4112" b="61443"/>
            <a:stretch/>
          </p:blipFill>
          <p:spPr>
            <a:xfrm>
              <a:off x="3106674" y="3858578"/>
              <a:ext cx="916686" cy="472440"/>
            </a:xfrm>
            <a:prstGeom prst="rect">
              <a:avLst/>
            </a:prstGeom>
          </p:spPr>
        </p:pic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41A1DFBA-355A-4129-8010-B18B4E1325F5}"/>
                </a:ext>
              </a:extLst>
            </p:cNvPr>
            <p:cNvGrpSpPr/>
            <p:nvPr/>
          </p:nvGrpSpPr>
          <p:grpSpPr>
            <a:xfrm>
              <a:off x="3120263" y="4377508"/>
              <a:ext cx="916686" cy="472440"/>
              <a:chOff x="3165983" y="4395220"/>
              <a:chExt cx="916686" cy="472440"/>
            </a:xfrm>
          </p:grpSpPr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5C970E81-42AD-468A-9831-5ABAC4FB08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472" t="4112" b="61443"/>
              <a:stretch/>
            </p:blipFill>
            <p:spPr>
              <a:xfrm>
                <a:off x="3165983" y="4395220"/>
                <a:ext cx="916686" cy="472440"/>
              </a:xfrm>
              <a:prstGeom prst="rect">
                <a:avLst/>
              </a:prstGeom>
            </p:spPr>
          </p:pic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2C2DB4DC-073D-4B67-A204-72126A855E91}"/>
                  </a:ext>
                </a:extLst>
              </p:cNvPr>
              <p:cNvSpPr/>
              <p:nvPr/>
            </p:nvSpPr>
            <p:spPr>
              <a:xfrm>
                <a:off x="3245103" y="4564765"/>
                <a:ext cx="169544" cy="16916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371BBA91-F3B6-4E54-BDF2-6F5335F7B87C}"/>
                  </a:ext>
                </a:extLst>
              </p:cNvPr>
              <p:cNvSpPr/>
              <p:nvPr/>
            </p:nvSpPr>
            <p:spPr>
              <a:xfrm>
                <a:off x="3414647" y="4565149"/>
                <a:ext cx="549657" cy="24116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17B3F604-CB54-4C4D-8CE5-4B527C7CA5F8}"/>
                  </a:ext>
                </a:extLst>
              </p:cNvPr>
              <p:cNvSpPr/>
              <p:nvPr/>
            </p:nvSpPr>
            <p:spPr>
              <a:xfrm>
                <a:off x="3408995" y="4448936"/>
                <a:ext cx="383860" cy="14211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0771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DD8E3B25-D5D4-447D-8D52-38471F0717FE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776" y="3825873"/>
            <a:ext cx="2171700" cy="1304925"/>
          </a:xfrm>
          <a:prstGeom prst="rect">
            <a:avLst/>
          </a:prstGeom>
        </p:spPr>
      </p:pic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D12E21E0-F1A1-4D47-86E5-AF2D9B54FD6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829" y="5463222"/>
            <a:ext cx="2162175" cy="1304925"/>
          </a:xfrm>
          <a:prstGeom prst="rect">
            <a:avLst/>
          </a:prstGeom>
        </p:spPr>
      </p:pic>
      <p:pic>
        <p:nvPicPr>
          <p:cNvPr id="9" name="그림 8" descr="그리기이(가) 표시된 사진&#10;&#10;자동 생성된 설명">
            <a:extLst>
              <a:ext uri="{FF2B5EF4-FFF2-40B4-BE49-F238E27FC236}">
                <a16:creationId xmlns:a16="http://schemas.microsoft.com/office/drawing/2014/main" id="{AB0E03A0-51EA-4DBA-8128-5182E34BA8AF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331" y="5405121"/>
            <a:ext cx="2143125" cy="1304925"/>
          </a:xfrm>
          <a:prstGeom prst="rect">
            <a:avLst/>
          </a:prstGeom>
        </p:spPr>
      </p:pic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id="{EED23B61-E187-4441-B362-2055346D81F8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5405121"/>
            <a:ext cx="2181225" cy="1304925"/>
          </a:xfrm>
          <a:prstGeom prst="rect">
            <a:avLst/>
          </a:prstGeom>
        </p:spPr>
      </p:pic>
      <p:pic>
        <p:nvPicPr>
          <p:cNvPr id="13" name="그림 12" descr="그리기이(가) 표시된 사진&#10;&#10;자동 생성된 설명">
            <a:extLst>
              <a:ext uri="{FF2B5EF4-FFF2-40B4-BE49-F238E27FC236}">
                <a16:creationId xmlns:a16="http://schemas.microsoft.com/office/drawing/2014/main" id="{F5D8CA4D-B42D-4498-8FE9-E7D5D2191879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40" y="3825874"/>
            <a:ext cx="2190750" cy="1304925"/>
          </a:xfrm>
          <a:prstGeom prst="rect">
            <a:avLst/>
          </a:prstGeom>
        </p:spPr>
      </p:pic>
      <p:pic>
        <p:nvPicPr>
          <p:cNvPr id="15" name="그림 14" descr="그리기이(가) 표시된 사진&#10;&#10;자동 생성된 설명">
            <a:extLst>
              <a:ext uri="{FF2B5EF4-FFF2-40B4-BE49-F238E27FC236}">
                <a16:creationId xmlns:a16="http://schemas.microsoft.com/office/drawing/2014/main" id="{553A8679-9331-421A-9563-6AC86272CC0D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107" y="1912937"/>
            <a:ext cx="2181225" cy="1304925"/>
          </a:xfrm>
          <a:prstGeom prst="rect">
            <a:avLst/>
          </a:prstGeom>
        </p:spPr>
      </p:pic>
      <p:pic>
        <p:nvPicPr>
          <p:cNvPr id="17" name="그림 16" descr="그리기이(가) 표시된 사진&#10;&#10;자동 생성된 설명">
            <a:extLst>
              <a:ext uri="{FF2B5EF4-FFF2-40B4-BE49-F238E27FC236}">
                <a16:creationId xmlns:a16="http://schemas.microsoft.com/office/drawing/2014/main" id="{4B74ED9F-CA94-43BA-ACD8-370A7EC54FEF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776" y="1760537"/>
            <a:ext cx="2181225" cy="1304925"/>
          </a:xfrm>
          <a:prstGeom prst="rect">
            <a:avLst/>
          </a:prstGeom>
        </p:spPr>
      </p:pic>
      <p:pic>
        <p:nvPicPr>
          <p:cNvPr id="19" name="그림 18" descr="그리기이(가) 표시된 사진&#10;&#10;자동 생성된 설명">
            <a:extLst>
              <a:ext uri="{FF2B5EF4-FFF2-40B4-BE49-F238E27FC236}">
                <a16:creationId xmlns:a16="http://schemas.microsoft.com/office/drawing/2014/main" id="{1DD38A87-59D9-44E6-97AC-2CB61EA74A59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20" y="3798249"/>
            <a:ext cx="2152650" cy="1304925"/>
          </a:xfrm>
          <a:prstGeom prst="rect">
            <a:avLst/>
          </a:prstGeom>
        </p:spPr>
      </p:pic>
      <p:pic>
        <p:nvPicPr>
          <p:cNvPr id="21" name="그림 20" descr="그리기이(가) 표시된 사진&#10;&#10;자동 생성된 설명">
            <a:extLst>
              <a:ext uri="{FF2B5EF4-FFF2-40B4-BE49-F238E27FC236}">
                <a16:creationId xmlns:a16="http://schemas.microsoft.com/office/drawing/2014/main" id="{DAB027BF-5D9C-4C84-BED5-E02E382B0B2E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331" y="1912937"/>
            <a:ext cx="2152650" cy="1304925"/>
          </a:xfrm>
          <a:prstGeom prst="rect">
            <a:avLst/>
          </a:prstGeom>
        </p:spPr>
      </p:pic>
      <p:pic>
        <p:nvPicPr>
          <p:cNvPr id="23" name="그림 22" descr="그리기이(가) 표시된 사진&#10;&#10;자동 생성된 설명">
            <a:extLst>
              <a:ext uri="{FF2B5EF4-FFF2-40B4-BE49-F238E27FC236}">
                <a16:creationId xmlns:a16="http://schemas.microsoft.com/office/drawing/2014/main" id="{68420499-0DBC-4744-B017-DBF65DC9B146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" y="3798248"/>
            <a:ext cx="2181225" cy="1304925"/>
          </a:xfrm>
          <a:prstGeom prst="rect">
            <a:avLst/>
          </a:prstGeom>
        </p:spPr>
      </p:pic>
      <p:pic>
        <p:nvPicPr>
          <p:cNvPr id="25" name="그림 24" descr="그리기이(가) 표시된 사진&#10;&#10;자동 생성된 설명">
            <a:extLst>
              <a:ext uri="{FF2B5EF4-FFF2-40B4-BE49-F238E27FC236}">
                <a16:creationId xmlns:a16="http://schemas.microsoft.com/office/drawing/2014/main" id="{C164337C-3176-40AE-9C5D-CC1AE666115E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2937"/>
            <a:ext cx="2181225" cy="1304925"/>
          </a:xfrm>
          <a:prstGeom prst="rect">
            <a:avLst/>
          </a:prstGeom>
        </p:spPr>
      </p:pic>
      <p:pic>
        <p:nvPicPr>
          <p:cNvPr id="27" name="그림 26" descr="그리기이(가) 표시된 사진&#10;&#10;자동 생성된 설명">
            <a:extLst>
              <a:ext uri="{FF2B5EF4-FFF2-40B4-BE49-F238E27FC236}">
                <a16:creationId xmlns:a16="http://schemas.microsoft.com/office/drawing/2014/main" id="{8F8D6CD4-EAFE-4757-8A21-CD98539B120D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777" y="0"/>
            <a:ext cx="2181225" cy="1304925"/>
          </a:xfrm>
          <a:prstGeom prst="rect">
            <a:avLst/>
          </a:prstGeom>
        </p:spPr>
      </p:pic>
      <p:pic>
        <p:nvPicPr>
          <p:cNvPr id="29" name="그림 28" descr="그리기이(가) 표시된 사진&#10;&#10;자동 생성된 설명">
            <a:extLst>
              <a:ext uri="{FF2B5EF4-FFF2-40B4-BE49-F238E27FC236}">
                <a16:creationId xmlns:a16="http://schemas.microsoft.com/office/drawing/2014/main" id="{702A94F1-85DA-47D7-BF01-8DD8D6B1868B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765" y="0"/>
            <a:ext cx="2181225" cy="1304925"/>
          </a:xfrm>
          <a:prstGeom prst="rect">
            <a:avLst/>
          </a:prstGeom>
        </p:spPr>
      </p:pic>
      <p:pic>
        <p:nvPicPr>
          <p:cNvPr id="31" name="그림 30" descr="그리기이(가) 표시된 사진&#10;&#10;자동 생성된 설명">
            <a:extLst>
              <a:ext uri="{FF2B5EF4-FFF2-40B4-BE49-F238E27FC236}">
                <a16:creationId xmlns:a16="http://schemas.microsoft.com/office/drawing/2014/main" id="{52C3B600-33A8-42F7-A3F6-FA50125CD97C}"/>
              </a:ext>
            </a:extLst>
          </p:cNvPr>
          <p:cNvPicPr>
            <a:picLocks noChangeAspect="1"/>
          </p:cNvPicPr>
          <p:nvPr/>
        </p:nvPicPr>
        <p:blipFill>
          <a:blip r:embed="rId1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670" y="0"/>
            <a:ext cx="2171700" cy="1304925"/>
          </a:xfrm>
          <a:prstGeom prst="rect">
            <a:avLst/>
          </a:prstGeom>
        </p:spPr>
      </p:pic>
      <p:pic>
        <p:nvPicPr>
          <p:cNvPr id="33" name="그림 32" descr="그리기이(가) 표시된 사진&#10;&#10;자동 생성된 설명">
            <a:extLst>
              <a:ext uri="{FF2B5EF4-FFF2-40B4-BE49-F238E27FC236}">
                <a16:creationId xmlns:a16="http://schemas.microsoft.com/office/drawing/2014/main" id="{B0B56D17-8CFE-4559-9CDB-CF73619BD05A}"/>
              </a:ext>
            </a:extLst>
          </p:cNvPr>
          <p:cNvPicPr>
            <a:picLocks noChangeAspect="1"/>
          </p:cNvPicPr>
          <p:nvPr/>
        </p:nvPicPr>
        <p:blipFill>
          <a:blip r:embed="rId1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" y="27626"/>
            <a:ext cx="2200275" cy="1304925"/>
          </a:xfrm>
          <a:prstGeom prst="rect">
            <a:avLst/>
          </a:prstGeom>
        </p:spPr>
      </p:pic>
      <p:pic>
        <p:nvPicPr>
          <p:cNvPr id="35" name="그림 34" descr="그리기이(가) 표시된 사진&#10;&#10;자동 생성된 설명">
            <a:extLst>
              <a:ext uri="{FF2B5EF4-FFF2-40B4-BE49-F238E27FC236}">
                <a16:creationId xmlns:a16="http://schemas.microsoft.com/office/drawing/2014/main" id="{8AE99CC7-932A-422F-8883-B80CC2DAD7CE}"/>
              </a:ext>
            </a:extLst>
          </p:cNvPr>
          <p:cNvPicPr>
            <a:picLocks noChangeAspect="1"/>
          </p:cNvPicPr>
          <p:nvPr/>
        </p:nvPicPr>
        <p:blipFill>
          <a:blip r:embed="rId1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020" y="5397497"/>
            <a:ext cx="214312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88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 descr="그리기이(가) 표시된 사진&#10;&#10;자동 생성된 설명">
            <a:extLst>
              <a:ext uri="{FF2B5EF4-FFF2-40B4-BE49-F238E27FC236}">
                <a16:creationId xmlns:a16="http://schemas.microsoft.com/office/drawing/2014/main" id="{67A790CD-B8EC-482A-B6DF-FDE486F49F49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735" y="3636325"/>
            <a:ext cx="2181225" cy="1304925"/>
          </a:xfrm>
          <a:prstGeom prst="rect">
            <a:avLst/>
          </a:prstGeom>
        </p:spPr>
      </p:pic>
      <p:pic>
        <p:nvPicPr>
          <p:cNvPr id="39" name="그림 38" descr="그리기이(가) 표시된 사진&#10;&#10;자동 생성된 설명">
            <a:extLst>
              <a:ext uri="{FF2B5EF4-FFF2-40B4-BE49-F238E27FC236}">
                <a16:creationId xmlns:a16="http://schemas.microsoft.com/office/drawing/2014/main" id="{26BEEB05-5B1D-4372-ACE1-7391BF0CC42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262" y="3636325"/>
            <a:ext cx="2181225" cy="1304925"/>
          </a:xfrm>
          <a:prstGeom prst="rect">
            <a:avLst/>
          </a:prstGeom>
        </p:spPr>
      </p:pic>
      <p:pic>
        <p:nvPicPr>
          <p:cNvPr id="41" name="그림 40" descr="그리기이(가) 표시된 사진&#10;&#10;자동 생성된 설명">
            <a:extLst>
              <a:ext uri="{FF2B5EF4-FFF2-40B4-BE49-F238E27FC236}">
                <a16:creationId xmlns:a16="http://schemas.microsoft.com/office/drawing/2014/main" id="{724E1EB7-AE5F-4920-AFA4-8E004591B336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89" y="3636326"/>
            <a:ext cx="2181225" cy="1304925"/>
          </a:xfrm>
          <a:prstGeom prst="rect">
            <a:avLst/>
          </a:prstGeom>
        </p:spPr>
      </p:pic>
      <p:pic>
        <p:nvPicPr>
          <p:cNvPr id="43" name="그림 42" descr="그리기이(가) 표시된 사진&#10;&#10;자동 생성된 설명">
            <a:extLst>
              <a:ext uri="{FF2B5EF4-FFF2-40B4-BE49-F238E27FC236}">
                <a16:creationId xmlns:a16="http://schemas.microsoft.com/office/drawing/2014/main" id="{FBF18739-B57B-4EB2-B74E-DA28A3609881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47" y="3548218"/>
            <a:ext cx="2171700" cy="1304925"/>
          </a:xfrm>
          <a:prstGeom prst="rect">
            <a:avLst/>
          </a:prstGeom>
        </p:spPr>
      </p:pic>
      <p:pic>
        <p:nvPicPr>
          <p:cNvPr id="45" name="그림 44" descr="그리기이(가) 표시된 사진&#10;&#10;자동 생성된 설명">
            <a:extLst>
              <a:ext uri="{FF2B5EF4-FFF2-40B4-BE49-F238E27FC236}">
                <a16:creationId xmlns:a16="http://schemas.microsoft.com/office/drawing/2014/main" id="{5D5B262E-BF66-436C-B8F6-5D608B71C78C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873" y="5148696"/>
            <a:ext cx="2200275" cy="1304925"/>
          </a:xfrm>
          <a:prstGeom prst="rect">
            <a:avLst/>
          </a:prstGeom>
        </p:spPr>
      </p:pic>
      <p:pic>
        <p:nvPicPr>
          <p:cNvPr id="47" name="그림 46" descr="그리기이(가) 표시된 사진&#10;&#10;자동 생성된 설명">
            <a:extLst>
              <a:ext uri="{FF2B5EF4-FFF2-40B4-BE49-F238E27FC236}">
                <a16:creationId xmlns:a16="http://schemas.microsoft.com/office/drawing/2014/main" id="{5F49B152-AC27-4708-9F16-4BE198432F2C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033" y="5169844"/>
            <a:ext cx="2143125" cy="1304925"/>
          </a:xfrm>
          <a:prstGeom prst="rect">
            <a:avLst/>
          </a:prstGeom>
        </p:spPr>
      </p:pic>
      <p:pic>
        <p:nvPicPr>
          <p:cNvPr id="49" name="그림 48" descr="그리기, 플레이트이(가) 표시된 사진&#10;&#10;자동 생성된 설명">
            <a:extLst>
              <a:ext uri="{FF2B5EF4-FFF2-40B4-BE49-F238E27FC236}">
                <a16:creationId xmlns:a16="http://schemas.microsoft.com/office/drawing/2014/main" id="{3BDB0A7E-1B2C-4935-AB56-E5DF304A2E61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072" y="5058084"/>
            <a:ext cx="2171700" cy="1304925"/>
          </a:xfrm>
          <a:prstGeom prst="rect">
            <a:avLst/>
          </a:prstGeom>
        </p:spPr>
      </p:pic>
      <p:pic>
        <p:nvPicPr>
          <p:cNvPr id="51" name="그림 50" descr="그리기이(가) 표시된 사진&#10;&#10;자동 생성된 설명">
            <a:extLst>
              <a:ext uri="{FF2B5EF4-FFF2-40B4-BE49-F238E27FC236}">
                <a16:creationId xmlns:a16="http://schemas.microsoft.com/office/drawing/2014/main" id="{AA77B83F-1BFD-4621-8A9D-F6884C817F77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788" y="2124073"/>
            <a:ext cx="2162175" cy="1304925"/>
          </a:xfrm>
          <a:prstGeom prst="rect">
            <a:avLst/>
          </a:prstGeom>
        </p:spPr>
      </p:pic>
      <p:pic>
        <p:nvPicPr>
          <p:cNvPr id="53" name="그림 52" descr="그리기이(가) 표시된 사진&#10;&#10;자동 생성된 설명">
            <a:extLst>
              <a:ext uri="{FF2B5EF4-FFF2-40B4-BE49-F238E27FC236}">
                <a16:creationId xmlns:a16="http://schemas.microsoft.com/office/drawing/2014/main" id="{7FC6CF34-D1EA-4CEF-8A4C-81F466C52B9D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97" y="5031543"/>
            <a:ext cx="2143125" cy="1304925"/>
          </a:xfrm>
          <a:prstGeom prst="rect">
            <a:avLst/>
          </a:prstGeom>
        </p:spPr>
      </p:pic>
      <p:pic>
        <p:nvPicPr>
          <p:cNvPr id="55" name="그림 54" descr="그리기이(가) 표시된 사진&#10;&#10;자동 생성된 설명">
            <a:extLst>
              <a:ext uri="{FF2B5EF4-FFF2-40B4-BE49-F238E27FC236}">
                <a16:creationId xmlns:a16="http://schemas.microsoft.com/office/drawing/2014/main" id="{909B771B-A863-4F0F-B257-DBB1FCEAC63C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896" y="2123954"/>
            <a:ext cx="2181225" cy="1304925"/>
          </a:xfrm>
          <a:prstGeom prst="rect">
            <a:avLst/>
          </a:prstGeom>
        </p:spPr>
      </p:pic>
      <p:pic>
        <p:nvPicPr>
          <p:cNvPr id="57" name="그림 56" descr="그리기이(가) 표시된 사진&#10;&#10;자동 생성된 설명">
            <a:extLst>
              <a:ext uri="{FF2B5EF4-FFF2-40B4-BE49-F238E27FC236}">
                <a16:creationId xmlns:a16="http://schemas.microsoft.com/office/drawing/2014/main" id="{1A441801-6419-41C4-A383-7513F80694B0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105" y="2124074"/>
            <a:ext cx="2190750" cy="1304925"/>
          </a:xfrm>
          <a:prstGeom prst="rect">
            <a:avLst/>
          </a:prstGeom>
        </p:spPr>
      </p:pic>
      <p:pic>
        <p:nvPicPr>
          <p:cNvPr id="59" name="그림 58" descr="그리기이(가) 표시된 사진&#10;&#10;자동 생성된 설명">
            <a:extLst>
              <a:ext uri="{FF2B5EF4-FFF2-40B4-BE49-F238E27FC236}">
                <a16:creationId xmlns:a16="http://schemas.microsoft.com/office/drawing/2014/main" id="{1F104AEE-B17C-49CF-8ED9-E93336716DCA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48" y="2064893"/>
            <a:ext cx="2181225" cy="1304925"/>
          </a:xfrm>
          <a:prstGeom prst="rect">
            <a:avLst/>
          </a:prstGeom>
        </p:spPr>
      </p:pic>
      <p:pic>
        <p:nvPicPr>
          <p:cNvPr id="61" name="그림 60" descr="그리기이(가) 표시된 사진&#10;&#10;자동 생성된 설명">
            <a:extLst>
              <a:ext uri="{FF2B5EF4-FFF2-40B4-BE49-F238E27FC236}">
                <a16:creationId xmlns:a16="http://schemas.microsoft.com/office/drawing/2014/main" id="{24AD9B81-F973-4266-96A7-CF2425A5EE3A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786" y="494751"/>
            <a:ext cx="2181225" cy="1304925"/>
          </a:xfrm>
          <a:prstGeom prst="rect">
            <a:avLst/>
          </a:prstGeom>
        </p:spPr>
      </p:pic>
      <p:pic>
        <p:nvPicPr>
          <p:cNvPr id="63" name="그림 62" descr="그리기이(가) 표시된 사진&#10;&#10;자동 생성된 설명">
            <a:extLst>
              <a:ext uri="{FF2B5EF4-FFF2-40B4-BE49-F238E27FC236}">
                <a16:creationId xmlns:a16="http://schemas.microsoft.com/office/drawing/2014/main" id="{838936BE-16A4-490E-BE1B-AC78116EFF90}"/>
              </a:ext>
            </a:extLst>
          </p:cNvPr>
          <p:cNvPicPr>
            <a:picLocks noChangeAspect="1"/>
          </p:cNvPicPr>
          <p:nvPr/>
        </p:nvPicPr>
        <p:blipFill>
          <a:blip r:embed="rId1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888" y="480939"/>
            <a:ext cx="2152650" cy="1304925"/>
          </a:xfrm>
          <a:prstGeom prst="rect">
            <a:avLst/>
          </a:prstGeom>
        </p:spPr>
      </p:pic>
      <p:pic>
        <p:nvPicPr>
          <p:cNvPr id="65" name="그림 64" descr="그리기이(가) 표시된 사진&#10;&#10;자동 생성된 설명">
            <a:extLst>
              <a:ext uri="{FF2B5EF4-FFF2-40B4-BE49-F238E27FC236}">
                <a16:creationId xmlns:a16="http://schemas.microsoft.com/office/drawing/2014/main" id="{B2127A10-78A9-402D-928A-AEB6F5AF5735}"/>
              </a:ext>
            </a:extLst>
          </p:cNvPr>
          <p:cNvPicPr>
            <a:picLocks noChangeAspect="1"/>
          </p:cNvPicPr>
          <p:nvPr/>
        </p:nvPicPr>
        <p:blipFill>
          <a:blip r:embed="rId1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601" y="494751"/>
            <a:ext cx="2152650" cy="1304925"/>
          </a:xfrm>
          <a:prstGeom prst="rect">
            <a:avLst/>
          </a:prstGeom>
        </p:spPr>
      </p:pic>
      <p:pic>
        <p:nvPicPr>
          <p:cNvPr id="67" name="그림 66" descr="그리기이(가) 표시된 사진&#10;&#10;자동 생성된 설명">
            <a:extLst>
              <a:ext uri="{FF2B5EF4-FFF2-40B4-BE49-F238E27FC236}">
                <a16:creationId xmlns:a16="http://schemas.microsoft.com/office/drawing/2014/main" id="{3B7E0AD5-C809-441A-BBF7-473AB35DAF0D}"/>
              </a:ext>
            </a:extLst>
          </p:cNvPr>
          <p:cNvPicPr>
            <a:picLocks noChangeAspect="1"/>
          </p:cNvPicPr>
          <p:nvPr/>
        </p:nvPicPr>
        <p:blipFill>
          <a:blip r:embed="rId1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47" y="480938"/>
            <a:ext cx="218122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19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3BF4AB-A04E-476C-B88E-D54CA1DE4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수정할 사항들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7523E4-3256-4D12-AF97-7F214366E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31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변수선언 일치화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숫자 배경 삭제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</a:t>
            </a:r>
            <a:r>
              <a:rPr lang="ko-KR" altLang="en-US" dirty="0"/>
              <a:t>자리 숫자</a:t>
            </a:r>
            <a:r>
              <a:rPr lang="en-US" altLang="ko-KR" dirty="0"/>
              <a:t>, 2</a:t>
            </a:r>
            <a:r>
              <a:rPr lang="ko-KR" altLang="en-US" dirty="0"/>
              <a:t>자리 숫자</a:t>
            </a:r>
            <a:r>
              <a:rPr lang="en-US" altLang="ko-KR" dirty="0"/>
              <a:t>, </a:t>
            </a:r>
            <a:r>
              <a:rPr lang="ko-KR" altLang="en-US" dirty="0"/>
              <a:t>지역번호</a:t>
            </a:r>
            <a:r>
              <a:rPr lang="en-US" altLang="ko-KR" dirty="0"/>
              <a:t> </a:t>
            </a:r>
            <a:r>
              <a:rPr lang="ko-KR" altLang="en-US" dirty="0"/>
              <a:t>유무</a:t>
            </a:r>
            <a:r>
              <a:rPr lang="en-US" altLang="ko-KR" dirty="0"/>
              <a:t>,</a:t>
            </a:r>
            <a:r>
              <a:rPr lang="ko-KR" altLang="en-US" dirty="0"/>
              <a:t> 지역이름 유무 등 주석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Type1 : </a:t>
            </a:r>
            <a:r>
              <a:rPr lang="ko-KR" altLang="en-US" dirty="0"/>
              <a:t>흰색 기본 번호판</a:t>
            </a:r>
            <a:r>
              <a:rPr lang="en-US" altLang="ko-KR" dirty="0"/>
              <a:t>, 2</a:t>
            </a:r>
            <a:r>
              <a:rPr lang="ko-KR" altLang="en-US" dirty="0"/>
              <a:t>자리</a:t>
            </a:r>
            <a:r>
              <a:rPr lang="en-US" altLang="ko-KR" dirty="0"/>
              <a:t> </a:t>
            </a:r>
            <a:r>
              <a:rPr lang="ko-KR" altLang="en-US" dirty="0"/>
              <a:t>밑에 현대 </a:t>
            </a:r>
            <a:r>
              <a:rPr lang="en-US" altLang="ko-KR" dirty="0"/>
              <a:t>12</a:t>
            </a:r>
            <a:r>
              <a:rPr lang="ko-KR" altLang="en-US" dirty="0"/>
              <a:t>가 </a:t>
            </a:r>
            <a:r>
              <a:rPr lang="en-US" altLang="ko-KR" dirty="0"/>
              <a:t>3456 </a:t>
            </a:r>
            <a:r>
              <a:rPr lang="ko-KR" altLang="en-US" dirty="0" err="1"/>
              <a:t>이런식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Type1_1 : 1</a:t>
            </a:r>
            <a:r>
              <a:rPr lang="ko-KR" altLang="en-US" dirty="0"/>
              <a:t>과 비슷하나 </a:t>
            </a:r>
            <a:r>
              <a:rPr lang="en-US" altLang="ko-KR" dirty="0"/>
              <a:t>3</a:t>
            </a:r>
            <a:r>
              <a:rPr lang="ko-KR" altLang="en-US" dirty="0"/>
              <a:t>자리 </a:t>
            </a:r>
            <a:r>
              <a:rPr lang="en-US" altLang="ko-KR" dirty="0"/>
              <a:t>123</a:t>
            </a:r>
            <a:r>
              <a:rPr lang="ko-KR" altLang="en-US" dirty="0"/>
              <a:t>가 </a:t>
            </a:r>
            <a:r>
              <a:rPr lang="en-US" altLang="ko-KR" dirty="0"/>
              <a:t>4567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Type 2 : 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41295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57</Words>
  <Application>Microsoft Office PowerPoint</Application>
  <PresentationFormat>와이드스크린</PresentationFormat>
  <Paragraphs>17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수정할 사항들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Youn DongHyun</dc:creator>
  <cp:lastModifiedBy>Youn DongHyun</cp:lastModifiedBy>
  <cp:revision>17</cp:revision>
  <dcterms:created xsi:type="dcterms:W3CDTF">2020-08-14T05:48:52Z</dcterms:created>
  <dcterms:modified xsi:type="dcterms:W3CDTF">2020-08-20T06:14:28Z</dcterms:modified>
</cp:coreProperties>
</file>